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64B4047B-F0C5-4605-9028-105970D69B5D}"/>
    <pc:docChg chg="undo custSel modSld">
      <pc:chgData name="Thomas, Dartayvia" userId="a694c79a-5c0e-4384-8328-fcb030cbbd2b" providerId="ADAL" clId="{64B4047B-F0C5-4605-9028-105970D69B5D}" dt="2023-02-06T12:32:42.234" v="733" actId="20577"/>
      <pc:docMkLst>
        <pc:docMk/>
      </pc:docMkLst>
      <pc:sldChg chg="modSp mod">
        <pc:chgData name="Thomas, Dartayvia" userId="a694c79a-5c0e-4384-8328-fcb030cbbd2b" providerId="ADAL" clId="{64B4047B-F0C5-4605-9028-105970D69B5D}" dt="2023-02-06T12:29:11.215" v="42" actId="33524"/>
        <pc:sldMkLst>
          <pc:docMk/>
          <pc:sldMk cId="2851034882" sldId="264"/>
        </pc:sldMkLst>
        <pc:spChg chg="mod">
          <ac:chgData name="Thomas, Dartayvia" userId="a694c79a-5c0e-4384-8328-fcb030cbbd2b" providerId="ADAL" clId="{64B4047B-F0C5-4605-9028-105970D69B5D}" dt="2023-02-06T12:27:51.035" v="13" actId="20577"/>
          <ac:spMkLst>
            <pc:docMk/>
            <pc:sldMk cId="2851034882" sldId="264"/>
            <ac:spMk id="2" creationId="{FD5202AA-C441-4D39-88DA-989BA25CBBCD}"/>
          </ac:spMkLst>
        </pc:spChg>
        <pc:spChg chg="mod">
          <ac:chgData name="Thomas, Dartayvia" userId="a694c79a-5c0e-4384-8328-fcb030cbbd2b" providerId="ADAL" clId="{64B4047B-F0C5-4605-9028-105970D69B5D}" dt="2023-02-06T12:29:11.215" v="42" actId="33524"/>
          <ac:spMkLst>
            <pc:docMk/>
            <pc:sldMk cId="2851034882" sldId="264"/>
            <ac:spMk id="14" creationId="{E611AA18-4253-4C6E-AC83-698D2D1313B0}"/>
          </ac:spMkLst>
        </pc:spChg>
      </pc:sldChg>
      <pc:sldChg chg="modSp mod">
        <pc:chgData name="Thomas, Dartayvia" userId="a694c79a-5c0e-4384-8328-fcb030cbbd2b" providerId="ADAL" clId="{64B4047B-F0C5-4605-9028-105970D69B5D}" dt="2023-02-06T12:31:21.510" v="513" actId="20577"/>
        <pc:sldMkLst>
          <pc:docMk/>
          <pc:sldMk cId="1852475495" sldId="270"/>
        </pc:sldMkLst>
        <pc:spChg chg="mod">
          <ac:chgData name="Thomas, Dartayvia" userId="a694c79a-5c0e-4384-8328-fcb030cbbd2b" providerId="ADAL" clId="{64B4047B-F0C5-4605-9028-105970D69B5D}" dt="2023-02-06T12:28:21.696" v="37" actId="20577"/>
          <ac:spMkLst>
            <pc:docMk/>
            <pc:sldMk cId="1852475495" sldId="270"/>
            <ac:spMk id="2" creationId="{FD5202AA-C441-4D39-88DA-989BA25CBBCD}"/>
          </ac:spMkLst>
        </pc:spChg>
        <pc:spChg chg="mod">
          <ac:chgData name="Thomas, Dartayvia" userId="a694c79a-5c0e-4384-8328-fcb030cbbd2b" providerId="ADAL" clId="{64B4047B-F0C5-4605-9028-105970D69B5D}" dt="2023-02-06T12:31:11.500" v="492" actId="20577"/>
          <ac:spMkLst>
            <pc:docMk/>
            <pc:sldMk cId="1852475495" sldId="270"/>
            <ac:spMk id="6" creationId="{00000000-0000-0000-0000-000000000000}"/>
          </ac:spMkLst>
        </pc:spChg>
        <pc:spChg chg="mod">
          <ac:chgData name="Thomas, Dartayvia" userId="a694c79a-5c0e-4384-8328-fcb030cbbd2b" providerId="ADAL" clId="{64B4047B-F0C5-4605-9028-105970D69B5D}" dt="2023-02-06T12:31:21.510" v="513" actId="20577"/>
          <ac:spMkLst>
            <pc:docMk/>
            <pc:sldMk cId="1852475495" sldId="270"/>
            <ac:spMk id="11" creationId="{E7395489-B369-4270-BAEF-632D8344F606}"/>
          </ac:spMkLst>
        </pc:spChg>
      </pc:sldChg>
      <pc:sldChg chg="modSp mod">
        <pc:chgData name="Thomas, Dartayvia" userId="a694c79a-5c0e-4384-8328-fcb030cbbd2b" providerId="ADAL" clId="{64B4047B-F0C5-4605-9028-105970D69B5D}" dt="2023-02-06T12:28:46.908" v="41" actId="20577"/>
        <pc:sldMkLst>
          <pc:docMk/>
          <pc:sldMk cId="2467706725" sldId="271"/>
        </pc:sldMkLst>
        <pc:spChg chg="mod">
          <ac:chgData name="Thomas, Dartayvia" userId="a694c79a-5c0e-4384-8328-fcb030cbbd2b" providerId="ADAL" clId="{64B4047B-F0C5-4605-9028-105970D69B5D}" dt="2023-02-06T12:28:00.117" v="30" actId="20577"/>
          <ac:spMkLst>
            <pc:docMk/>
            <pc:sldMk cId="2467706725" sldId="271"/>
            <ac:spMk id="2" creationId="{FD5202AA-C441-4D39-88DA-989BA25CBBCD}"/>
          </ac:spMkLst>
        </pc:spChg>
        <pc:spChg chg="mod">
          <ac:chgData name="Thomas, Dartayvia" userId="a694c79a-5c0e-4384-8328-fcb030cbbd2b" providerId="ADAL" clId="{64B4047B-F0C5-4605-9028-105970D69B5D}" dt="2023-02-06T12:28:46.908" v="41" actId="20577"/>
          <ac:spMkLst>
            <pc:docMk/>
            <pc:sldMk cId="2467706725" sldId="271"/>
            <ac:spMk id="18" creationId="{00000000-0000-0000-0000-000000000000}"/>
          </ac:spMkLst>
        </pc:spChg>
      </pc:sldChg>
      <pc:sldChg chg="modSp mod">
        <pc:chgData name="Thomas, Dartayvia" userId="a694c79a-5c0e-4384-8328-fcb030cbbd2b" providerId="ADAL" clId="{64B4047B-F0C5-4605-9028-105970D69B5D}" dt="2023-02-06T12:28:27.296" v="40" actId="20577"/>
        <pc:sldMkLst>
          <pc:docMk/>
          <pc:sldMk cId="2204280826" sldId="272"/>
        </pc:sldMkLst>
        <pc:spChg chg="mod">
          <ac:chgData name="Thomas, Dartayvia" userId="a694c79a-5c0e-4384-8328-fcb030cbbd2b" providerId="ADAL" clId="{64B4047B-F0C5-4605-9028-105970D69B5D}" dt="2023-02-06T12:28:27.296" v="40" actId="20577"/>
          <ac:spMkLst>
            <pc:docMk/>
            <pc:sldMk cId="2204280826" sldId="272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64B4047B-F0C5-4605-9028-105970D69B5D}" dt="2023-02-06T12:32:42.234" v="733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64B4047B-F0C5-4605-9028-105970D69B5D}" dt="2023-02-06T12:28:17.896" v="35" actId="20577"/>
          <ac:spMkLst>
            <pc:docMk/>
            <pc:sldMk cId="2043320475" sldId="273"/>
            <ac:spMk id="2" creationId="{FD5202AA-C441-4D39-88DA-989BA25CBBCD}"/>
          </ac:spMkLst>
        </pc:spChg>
        <pc:spChg chg="mod">
          <ac:chgData name="Thomas, Dartayvia" userId="a694c79a-5c0e-4384-8328-fcb030cbbd2b" providerId="ADAL" clId="{64B4047B-F0C5-4605-9028-105970D69B5D}" dt="2023-02-06T12:30:58.716" v="491" actId="20577"/>
          <ac:spMkLst>
            <pc:docMk/>
            <pc:sldMk cId="2043320475" sldId="273"/>
            <ac:spMk id="11" creationId="{E7395489-B369-4270-BAEF-632D8344F606}"/>
          </ac:spMkLst>
        </pc:spChg>
        <pc:spChg chg="mod">
          <ac:chgData name="Thomas, Dartayvia" userId="a694c79a-5c0e-4384-8328-fcb030cbbd2b" providerId="ADAL" clId="{64B4047B-F0C5-4605-9028-105970D69B5D}" dt="2023-02-06T12:32:42.234" v="733" actId="20577"/>
          <ac:spMkLst>
            <pc:docMk/>
            <pc:sldMk cId="2043320475" sldId="273"/>
            <ac:spMk id="16" creationId="{00000000-0000-0000-0000-000000000000}"/>
          </ac:spMkLst>
        </pc:spChg>
        <pc:spChg chg="mod">
          <ac:chgData name="Thomas, Dartayvia" userId="a694c79a-5c0e-4384-8328-fcb030cbbd2b" providerId="ADAL" clId="{64B4047B-F0C5-4605-9028-105970D69B5D}" dt="2023-02-06T12:30:07.490" v="300" actId="20577"/>
          <ac:spMkLst>
            <pc:docMk/>
            <pc:sldMk cId="2043320475" sldId="273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2/6/2023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046010" y="2967335"/>
            <a:ext cx="10100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Feb.6-10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779057" y="1945857"/>
            <a:ext cx="662771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Feb.6-10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1196095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1" y="4365362"/>
            <a:ext cx="41440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1. Students can use proper technique to perform exercises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703060" y="1870076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485178" y="2985397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91653-EC22-4455-AD31-D4C8B93EAA14}"/>
              </a:ext>
            </a:extLst>
          </p:cNvPr>
          <p:cNvSpPr txBox="1"/>
          <p:nvPr/>
        </p:nvSpPr>
        <p:spPr>
          <a:xfrm>
            <a:off x="6871317" y="3510109"/>
            <a:ext cx="40570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Review of station/circuit exercises &amp; students will go 30 seconds for each station</a:t>
            </a:r>
          </a:p>
          <a:p>
            <a:r>
              <a:rPr lang="en-US" dirty="0"/>
              <a:t>2. Coach will explain rules of speed ball (mix of basketball, soccer, and football)</a:t>
            </a:r>
          </a:p>
          <a:p>
            <a:r>
              <a:rPr lang="en-US" dirty="0"/>
              <a:t>(those not participating will walk)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548C42-321A-407D-9568-751EF308D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956" y="1835204"/>
            <a:ext cx="5713426" cy="240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8BB39BF-FA55-478F-B23F-3762C717E936}"/>
              </a:ext>
            </a:extLst>
          </p:cNvPr>
          <p:cNvSpPr txBox="1"/>
          <p:nvPr/>
        </p:nvSpPr>
        <p:spPr>
          <a:xfrm>
            <a:off x="7625918" y="577049"/>
            <a:ext cx="37996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proper technique for stretching</a:t>
            </a:r>
          </a:p>
          <a:p>
            <a:r>
              <a:rPr lang="en-US" dirty="0"/>
              <a:t>I can use strategy to compete in relay while also working as a team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11AA18-4253-4C6E-AC83-698D2D1313B0}"/>
              </a:ext>
            </a:extLst>
          </p:cNvPr>
          <p:cNvSpPr txBox="1"/>
          <p:nvPr/>
        </p:nvSpPr>
        <p:spPr>
          <a:xfrm>
            <a:off x="7485178" y="2270186"/>
            <a:ext cx="3572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will go through stretches with coaches' lead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80B0BC-DCB1-4473-BDB7-B3E0DBC54321}"/>
              </a:ext>
            </a:extLst>
          </p:cNvPr>
          <p:cNvSpPr txBox="1"/>
          <p:nvPr/>
        </p:nvSpPr>
        <p:spPr>
          <a:xfrm>
            <a:off x="7288567" y="5761608"/>
            <a:ext cx="343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516165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7 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4420054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static &amp; dynamic stretches (5 minutes locker rooms)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 can use the proper techniques to do the following</a:t>
            </a:r>
          </a:p>
          <a:p>
            <a:r>
              <a:rPr lang="en-US" dirty="0"/>
              <a:t>-stretch, complete circuit exercises, </a:t>
            </a:r>
          </a:p>
          <a:p>
            <a:r>
              <a:rPr lang="en-US" dirty="0"/>
              <a:t>2. I can compete as a team and follow game rules of speed ball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30 seconds each exercise circuit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provide rules of speed ball  and students will work together as teams to compete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4878898"/>
            <a:ext cx="3931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are able to use team strategy to compete in game of speed ball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67" y="711282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8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19269" y="477893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1. I can demonstrate my understanding of speedball</a:t>
            </a:r>
          </a:p>
          <a:p>
            <a:r>
              <a:rPr lang="en-US" dirty="0"/>
              <a:t>2. I can work with teammates to compete in dodgeball by following rules and using various strategies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75173" y="5432896"/>
            <a:ext cx="3409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can explain how to play speed ball including  the rules.</a:t>
            </a:r>
          </a:p>
          <a:p>
            <a:endParaRPr lang="en-US" dirty="0"/>
          </a:p>
          <a:p>
            <a:r>
              <a:rPr lang="en-US" dirty="0"/>
              <a:t>Students can work with peers to participate in dodgeball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Speed Ball assessment</a:t>
            </a:r>
          </a:p>
          <a:p>
            <a:pPr marL="228600" indent="-228600">
              <a:buAutoNum type="arabicPeriod"/>
            </a:pPr>
            <a:r>
              <a:rPr lang="en-US" sz="1200" dirty="0"/>
              <a:t>Dodgeball Review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Students will compete in best 2 out of 3 dodgeball 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66" y="711487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9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143862" y="4606155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Static &amp; Dynamic stretching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737" y="5219632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Feb. 10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85BD82-51C9-4F0C-906C-8DBA5D92853B}"/>
              </a:ext>
            </a:extLst>
          </p:cNvPr>
          <p:cNvSpPr/>
          <p:nvPr/>
        </p:nvSpPr>
        <p:spPr>
          <a:xfrm>
            <a:off x="1290776" y="204438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B72400-6A2E-41A6-9F43-E2DAEBF426CB}"/>
              </a:ext>
            </a:extLst>
          </p:cNvPr>
          <p:cNvSpPr/>
          <p:nvPr/>
        </p:nvSpPr>
        <p:spPr>
          <a:xfrm>
            <a:off x="1033511" y="2000955"/>
            <a:ext cx="497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https://www.youtube.com/watch?v=az_oouQa6VY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20650</TotalTime>
  <Words>1367</Words>
  <Application>Microsoft Office PowerPoint</Application>
  <PresentationFormat>Widescreen</PresentationFormat>
  <Paragraphs>152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76</cp:revision>
  <dcterms:created xsi:type="dcterms:W3CDTF">2022-07-27T15:29:14Z</dcterms:created>
  <dcterms:modified xsi:type="dcterms:W3CDTF">2023-02-06T12:32:45Z</dcterms:modified>
</cp:coreProperties>
</file>